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45" r:id="rId5"/>
    <p:sldId id="377" r:id="rId6"/>
    <p:sldId id="302" r:id="rId7"/>
    <p:sldId id="346" r:id="rId8"/>
    <p:sldId id="379" r:id="rId9"/>
    <p:sldId id="380" r:id="rId10"/>
    <p:sldId id="381" r:id="rId11"/>
    <p:sldId id="319" r:id="rId12"/>
    <p:sldId id="320" r:id="rId13"/>
    <p:sldId id="321" r:id="rId14"/>
    <p:sldId id="322" r:id="rId15"/>
    <p:sldId id="323" r:id="rId16"/>
    <p:sldId id="338" r:id="rId17"/>
    <p:sldId id="341" r:id="rId18"/>
    <p:sldId id="277" r:id="rId19"/>
  </p:sldIdLst>
  <p:sldSz cx="10080625" cy="7559675"/>
  <p:notesSz cx="6858000" cy="9144000"/>
  <p:defaultTextStyle>
    <a:defPPr>
      <a:defRPr lang="en-GB"/>
    </a:defPPr>
    <a:lvl1pPr marL="0" lvl="0" indent="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42950" lvl="1" indent="-28575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143000" lvl="2" indent="-22860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600200" lvl="3" indent="-22860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057400" lvl="4" indent="-22860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-22860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-22860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-22860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-228600" algn="l" defTabSz="179705" eaLnBrk="1" fontAlgn="base" latinLnBrk="0" hangingPunct="1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